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8D1C"/>
    <a:srgbClr val="A67330"/>
    <a:srgbClr val="2C342E"/>
    <a:srgbClr val="175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4" d="100"/>
          <a:sy n="124" d="100"/>
        </p:scale>
        <p:origin x="-966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="" xmlns:a16="http://schemas.microsoft.com/office/drawing/2014/main" id="{AA5B4533-6558-4D2B-A270-55D82F8332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5403" cy="337594"/>
          </a:xfrm>
          <a:prstGeom prst="rect">
            <a:avLst/>
          </a:prstGeom>
        </p:spPr>
        <p:txBody>
          <a:bodyPr vert="horz" lIns="90335" tIns="45167" rIns="90335" bIns="45167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3F033AD7-8A57-4F1D-A80E-E135197798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629" y="2"/>
            <a:ext cx="4275403" cy="337594"/>
          </a:xfrm>
          <a:prstGeom prst="rect">
            <a:avLst/>
          </a:prstGeom>
        </p:spPr>
        <p:txBody>
          <a:bodyPr vert="horz" lIns="90335" tIns="45167" rIns="90335" bIns="45167" rtlCol="0"/>
          <a:lstStyle>
            <a:lvl1pPr algn="r">
              <a:defRPr sz="1100"/>
            </a:lvl1pPr>
          </a:lstStyle>
          <a:p>
            <a:fld id="{3CC20D1C-4BEB-4E4C-9CF3-F7976DA2F61F}" type="datetimeFigureOut">
              <a:rPr kumimoji="1" lang="ja-JP" altLang="en-US" smtClean="0"/>
              <a:t>2019/7/10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8B67D963-4FA2-4E86-8ED9-38E67EF2BD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8170"/>
            <a:ext cx="4275403" cy="337594"/>
          </a:xfrm>
          <a:prstGeom prst="rect">
            <a:avLst/>
          </a:prstGeom>
        </p:spPr>
        <p:txBody>
          <a:bodyPr vert="horz" lIns="90335" tIns="45167" rIns="90335" bIns="45167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B2EA3DDC-2087-4EBA-B676-9F11AE6E3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629" y="6398170"/>
            <a:ext cx="4275403" cy="337594"/>
          </a:xfrm>
          <a:prstGeom prst="rect">
            <a:avLst/>
          </a:prstGeom>
        </p:spPr>
        <p:txBody>
          <a:bodyPr vert="horz" lIns="90335" tIns="45167" rIns="90335" bIns="45167" rtlCol="0" anchor="b"/>
          <a:lstStyle>
            <a:lvl1pPr algn="r">
              <a:defRPr sz="1100"/>
            </a:lvl1pPr>
          </a:lstStyle>
          <a:p>
            <a:fld id="{22F8DD62-57B3-470B-8771-B233A518FB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9579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5403" cy="337594"/>
          </a:xfrm>
          <a:prstGeom prst="rect">
            <a:avLst/>
          </a:prstGeom>
        </p:spPr>
        <p:txBody>
          <a:bodyPr vert="horz" lIns="90335" tIns="45167" rIns="90335" bIns="45167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9" y="2"/>
            <a:ext cx="4275403" cy="337594"/>
          </a:xfrm>
          <a:prstGeom prst="rect">
            <a:avLst/>
          </a:prstGeom>
        </p:spPr>
        <p:txBody>
          <a:bodyPr vert="horz" lIns="90335" tIns="45167" rIns="90335" bIns="45167" rtlCol="0"/>
          <a:lstStyle>
            <a:lvl1pPr algn="r">
              <a:defRPr sz="1100"/>
            </a:lvl1pPr>
          </a:lstStyle>
          <a:p>
            <a:fld id="{B1626F04-333D-406A-954E-BD411A410C15}" type="datetimeFigureOut">
              <a:rPr kumimoji="1" lang="ja-JP" altLang="en-US" smtClean="0"/>
              <a:t>2019/7/10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90888" y="841375"/>
            <a:ext cx="3284537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5" tIns="45167" rIns="90335" bIns="4516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53"/>
            <a:ext cx="7893050" cy="2652375"/>
          </a:xfrm>
          <a:prstGeom prst="rect">
            <a:avLst/>
          </a:prstGeom>
        </p:spPr>
        <p:txBody>
          <a:bodyPr vert="horz" lIns="90335" tIns="45167" rIns="90335" bIns="4516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8170"/>
            <a:ext cx="4275403" cy="337594"/>
          </a:xfrm>
          <a:prstGeom prst="rect">
            <a:avLst/>
          </a:prstGeom>
        </p:spPr>
        <p:txBody>
          <a:bodyPr vert="horz" lIns="90335" tIns="45167" rIns="90335" bIns="45167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9" y="6398170"/>
            <a:ext cx="4275403" cy="337594"/>
          </a:xfrm>
          <a:prstGeom prst="rect">
            <a:avLst/>
          </a:prstGeom>
        </p:spPr>
        <p:txBody>
          <a:bodyPr vert="horz" lIns="90335" tIns="45167" rIns="90335" bIns="45167" rtlCol="0" anchor="b"/>
          <a:lstStyle>
            <a:lvl1pPr algn="r">
              <a:defRPr sz="1100"/>
            </a:lvl1pPr>
          </a:lstStyle>
          <a:p>
            <a:fld id="{F19763EE-A80B-4255-A9BF-513482C3E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0394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91496" y="0"/>
            <a:ext cx="6390394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481889" y="0"/>
            <a:ext cx="29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2094" y="3429000"/>
            <a:ext cx="4483429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8899" y="2268788"/>
            <a:ext cx="429662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78227" y="3262169"/>
            <a:ext cx="337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5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91495" y="0"/>
            <a:ext cx="792519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014599" y="0"/>
            <a:ext cx="29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789518" y="636541"/>
            <a:ext cx="33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095" y="808058"/>
            <a:ext cx="6375796" cy="107722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97525" y="2049878"/>
            <a:ext cx="6200365" cy="400006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9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91495" y="0"/>
            <a:ext cx="792519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9014599" y="0"/>
            <a:ext cx="29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8342027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0094" y="805818"/>
            <a:ext cx="1077796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8315" y="970410"/>
            <a:ext cx="5108394" cy="507953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3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14599" y="0"/>
            <a:ext cx="29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91495" y="0"/>
            <a:ext cx="792519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9518" y="636541"/>
            <a:ext cx="33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8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91495" y="0"/>
            <a:ext cx="792519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9014599" y="0"/>
            <a:ext cx="29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522" y="3199028"/>
            <a:ext cx="6464705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892" y="2272144"/>
            <a:ext cx="6286902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82002" y="3023993"/>
            <a:ext cx="33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91495" y="0"/>
            <a:ext cx="792519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878" y="805819"/>
            <a:ext cx="6373012" cy="10817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9191" y="2056800"/>
            <a:ext cx="3093509" cy="39931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69" y="2056800"/>
            <a:ext cx="3097821" cy="39931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014599" y="0"/>
            <a:ext cx="29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789518" y="636541"/>
            <a:ext cx="33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7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91495" y="0"/>
            <a:ext cx="792519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14599" y="0"/>
            <a:ext cx="29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789518" y="636541"/>
            <a:ext cx="33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222" y="805818"/>
            <a:ext cx="6370668" cy="10770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7221" y="2054563"/>
            <a:ext cx="309547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6053" y="2851331"/>
            <a:ext cx="3096647" cy="31986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00069" y="2054563"/>
            <a:ext cx="3097821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00070" y="2851331"/>
            <a:ext cx="3097820" cy="31986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91495" y="0"/>
            <a:ext cx="792519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014599" y="0"/>
            <a:ext cx="29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789518" y="636541"/>
            <a:ext cx="33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4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91495" y="0"/>
            <a:ext cx="792519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014599" y="0"/>
            <a:ext cx="29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5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91495" y="0"/>
            <a:ext cx="792519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9014599" y="0"/>
            <a:ext cx="29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277756" y="1127642"/>
            <a:ext cx="33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816" y="1296619"/>
            <a:ext cx="2297428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250" y="805818"/>
            <a:ext cx="4068640" cy="5244126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9815" y="3186156"/>
            <a:ext cx="2297428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2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1495" y="0"/>
            <a:ext cx="792519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9014599" y="0"/>
            <a:ext cx="29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277756" y="1127642"/>
            <a:ext cx="33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64903" y="3229"/>
            <a:ext cx="4038416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560" y="1296618"/>
            <a:ext cx="2820146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9816" y="3182928"/>
            <a:ext cx="2820777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9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16" y="2912533"/>
            <a:ext cx="8420684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2" y="0"/>
            <a:ext cx="9905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0445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42213" y="0"/>
            <a:ext cx="4952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4761" y="808058"/>
            <a:ext cx="6367845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3422" y="2049878"/>
            <a:ext cx="6189183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786371" y="5264985"/>
            <a:ext cx="2662729" cy="19412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01135" y="3651248"/>
            <a:ext cx="5885352" cy="198968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647" y="164594"/>
            <a:ext cx="691505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35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kumimoji="1"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kumimoji="1"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kumimoji="1"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2257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kumimoji="1"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kumimoji="1"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kumimoji="1"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クリップアート が含まれている画像&#10;&#10;自動的に生成された説明">
            <a:extLst>
              <a:ext uri="{FF2B5EF4-FFF2-40B4-BE49-F238E27FC236}">
                <a16:creationId xmlns="" xmlns:a16="http://schemas.microsoft.com/office/drawing/2014/main" id="{D3893477-D83B-4086-BBDC-CF5814133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005" y="3958972"/>
            <a:ext cx="3060078" cy="2029012"/>
          </a:xfrm>
          <a:prstGeom prst="rect">
            <a:avLst/>
          </a:prstGeom>
        </p:spPr>
      </p:pic>
      <p:pic>
        <p:nvPicPr>
          <p:cNvPr id="207" name="図 206">
            <a:extLst>
              <a:ext uri="{FF2B5EF4-FFF2-40B4-BE49-F238E27FC236}">
                <a16:creationId xmlns="" xmlns:a16="http://schemas.microsoft.com/office/drawing/2014/main" id="{016011F0-4A60-49C6-8A0D-9CE96BEDD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830" y="4014753"/>
            <a:ext cx="2755428" cy="2029012"/>
          </a:xfrm>
          <a:prstGeom prst="rect">
            <a:avLst/>
          </a:prstGeom>
        </p:spPr>
      </p:pic>
      <p:pic>
        <p:nvPicPr>
          <p:cNvPr id="40" name="図 39" descr="室内, 画面, 物体 が含まれている画像&#10;&#10;自動的に生成された説明">
            <a:extLst>
              <a:ext uri="{FF2B5EF4-FFF2-40B4-BE49-F238E27FC236}">
                <a16:creationId xmlns="" xmlns:a16="http://schemas.microsoft.com/office/drawing/2014/main" id="{0E8C0D3A-3668-464E-87E6-5E6878A8D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93" y="783719"/>
            <a:ext cx="5888981" cy="898469"/>
          </a:xfrm>
          <a:prstGeom prst="rect">
            <a:avLst/>
          </a:prstGeom>
        </p:spPr>
      </p:pic>
      <p:pic>
        <p:nvPicPr>
          <p:cNvPr id="139" name="図 138">
            <a:extLst>
              <a:ext uri="{FF2B5EF4-FFF2-40B4-BE49-F238E27FC236}">
                <a16:creationId xmlns="" xmlns:a16="http://schemas.microsoft.com/office/drawing/2014/main" id="{87AD9B8D-F199-4A9B-AF3A-3222984DD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4638">
            <a:off x="-113697" y="3962580"/>
            <a:ext cx="2220018" cy="2151325"/>
          </a:xfrm>
          <a:prstGeom prst="rect">
            <a:avLst/>
          </a:prstGeom>
        </p:spPr>
      </p:pic>
      <p:pic>
        <p:nvPicPr>
          <p:cNvPr id="122" name="図 121">
            <a:extLst>
              <a:ext uri="{FF2B5EF4-FFF2-40B4-BE49-F238E27FC236}">
                <a16:creationId xmlns="" xmlns:a16="http://schemas.microsoft.com/office/drawing/2014/main" id="{DCB339C0-917B-4EEA-A22E-30AD79C0A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949" y="2661572"/>
            <a:ext cx="1954691" cy="1480293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="" xmlns:a16="http://schemas.microsoft.com/office/drawing/2014/main" id="{8D997BA8-7180-4168-9EB0-3D9625B40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99677">
            <a:off x="4211676" y="4300871"/>
            <a:ext cx="1990331" cy="1827257"/>
          </a:xfrm>
          <a:prstGeom prst="rect">
            <a:avLst/>
          </a:prstGeom>
        </p:spPr>
      </p:pic>
      <p:sp>
        <p:nvSpPr>
          <p:cNvPr id="181" name="四角形: メモ 180">
            <a:extLst>
              <a:ext uri="{FF2B5EF4-FFF2-40B4-BE49-F238E27FC236}">
                <a16:creationId xmlns="" xmlns:a16="http://schemas.microsoft.com/office/drawing/2014/main" id="{7038BB96-1B34-4111-89CD-34022E3574D3}"/>
              </a:ext>
            </a:extLst>
          </p:cNvPr>
          <p:cNvSpPr/>
          <p:nvPr/>
        </p:nvSpPr>
        <p:spPr>
          <a:xfrm>
            <a:off x="251083" y="5932203"/>
            <a:ext cx="9403833" cy="717170"/>
          </a:xfrm>
          <a:prstGeom prst="foldedCorner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2C342E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◆「訪問理美容サービス」を、「はつが」にてご利用いただけます！お気軽にお問合せください！◆</a:t>
            </a:r>
            <a:endParaRPr kumimoji="1" lang="en-US" altLang="ja-JP" sz="1600" b="1" dirty="0">
              <a:solidFill>
                <a:srgbClr val="2C342E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ja-JP" altLang="en-US" sz="1600" b="1" dirty="0">
                <a:solidFill>
                  <a:srgbClr val="2C342E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◎詳細・ご相談・お申込みは</a:t>
            </a:r>
            <a:r>
              <a:rPr kumimoji="1" lang="ja-JP" altLang="en-US" b="1" dirty="0">
                <a:solidFill>
                  <a:srgbClr val="2C342E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０７２－２９５－８２００</a:t>
            </a:r>
            <a:r>
              <a:rPr kumimoji="1" lang="ja-JP" altLang="en-US" sz="1600" b="1" dirty="0">
                <a:solidFill>
                  <a:srgbClr val="2C342E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まで！</a:t>
            </a:r>
          </a:p>
        </p:txBody>
      </p:sp>
      <p:sp>
        <p:nvSpPr>
          <p:cNvPr id="182" name="正方形/長方形 181">
            <a:extLst>
              <a:ext uri="{FF2B5EF4-FFF2-40B4-BE49-F238E27FC236}">
                <a16:creationId xmlns="" xmlns:a16="http://schemas.microsoft.com/office/drawing/2014/main" id="{C4C1673C-68EF-43A9-89A2-8924667BBF97}"/>
              </a:ext>
            </a:extLst>
          </p:cNvPr>
          <p:cNvSpPr/>
          <p:nvPr/>
        </p:nvSpPr>
        <p:spPr>
          <a:xfrm>
            <a:off x="151685" y="287272"/>
            <a:ext cx="5613011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500" b="1" dirty="0">
                <a:ln w="0">
                  <a:solidFill>
                    <a:srgbClr val="BA8D1C"/>
                  </a:solidFill>
                </a:ln>
                <a:solidFill>
                  <a:srgbClr val="FFC000"/>
                </a:solidFill>
                <a:effectLst>
                  <a:glow>
                    <a:schemeClr val="accent1">
                      <a:lumMod val="5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endPos="0" dir="5400000" sy="-100000" algn="bl" rotWithShape="0"/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「はつが」</a:t>
            </a:r>
            <a:r>
              <a:rPr lang="ja-JP" altLang="en-US" sz="2200" b="1" dirty="0">
                <a:ln w="0">
                  <a:solidFill>
                    <a:srgbClr val="BA8D1C"/>
                  </a:solidFill>
                </a:ln>
                <a:solidFill>
                  <a:srgbClr val="FFC000"/>
                </a:solidFill>
                <a:effectLst>
                  <a:glow>
                    <a:schemeClr val="accent1">
                      <a:lumMod val="5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endPos="0" dir="5400000" sy="-100000" algn="bl" rotWithShape="0"/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で気軽に</a:t>
            </a:r>
            <a:r>
              <a:rPr lang="ja-JP" altLang="en-US" sz="2500" b="1" dirty="0">
                <a:ln w="0">
                  <a:solidFill>
                    <a:srgbClr val="BA8D1C"/>
                  </a:solidFill>
                </a:ln>
                <a:solidFill>
                  <a:srgbClr val="FFC000"/>
                </a:solidFill>
                <a:effectLst>
                  <a:glow>
                    <a:schemeClr val="accent1">
                      <a:lumMod val="5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endPos="0" dir="5400000" sy="-100000" algn="bl" rotWithShape="0"/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カット</a:t>
            </a:r>
            <a:r>
              <a:rPr lang="ja-JP" altLang="en-US" sz="2200" b="1" dirty="0">
                <a:ln w="0">
                  <a:solidFill>
                    <a:srgbClr val="BA8D1C"/>
                  </a:solidFill>
                </a:ln>
                <a:solidFill>
                  <a:srgbClr val="FFC000"/>
                </a:solidFill>
                <a:effectLst>
                  <a:glow>
                    <a:schemeClr val="accent1">
                      <a:lumMod val="5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endPos="0" dir="5400000" sy="-100000" algn="bl" rotWithShape="0"/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しませんか？</a:t>
            </a:r>
            <a:endParaRPr lang="ja-JP" altLang="en-US" sz="2200" b="1" cap="none" spc="0" dirty="0">
              <a:ln w="0">
                <a:solidFill>
                  <a:srgbClr val="BA8D1C"/>
                </a:solidFill>
              </a:ln>
              <a:solidFill>
                <a:srgbClr val="FFC000"/>
              </a:solidFill>
              <a:effectLst>
                <a:glow>
                  <a:schemeClr val="accent1">
                    <a:lumMod val="5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endPos="0" dir="5400000" sy="-100000" algn="bl" rotWithShape="0"/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96" name="図 195">
            <a:extLst>
              <a:ext uri="{FF2B5EF4-FFF2-40B4-BE49-F238E27FC236}">
                <a16:creationId xmlns="" xmlns:a16="http://schemas.microsoft.com/office/drawing/2014/main" id="{5E4A2C4C-5E28-4CF6-A3D1-ABAD66F724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05" y="1749772"/>
            <a:ext cx="6010369" cy="672191"/>
          </a:xfrm>
          <a:prstGeom prst="rect">
            <a:avLst/>
          </a:prstGeom>
        </p:spPr>
      </p:pic>
      <p:pic>
        <p:nvPicPr>
          <p:cNvPr id="201" name="図 200">
            <a:extLst>
              <a:ext uri="{FF2B5EF4-FFF2-40B4-BE49-F238E27FC236}">
                <a16:creationId xmlns="" xmlns:a16="http://schemas.microsoft.com/office/drawing/2014/main" id="{146A3467-2C48-4B5C-AB47-20A5A955C0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98925">
            <a:off x="2969698" y="2491312"/>
            <a:ext cx="1974506" cy="1480878"/>
          </a:xfrm>
          <a:prstGeom prst="rect">
            <a:avLst/>
          </a:prstGeom>
        </p:spPr>
      </p:pic>
      <p:pic>
        <p:nvPicPr>
          <p:cNvPr id="10" name="図 9" descr="テキスト が含まれている画像&#10;&#10;自動的に生成された説明">
            <a:extLst>
              <a:ext uri="{FF2B5EF4-FFF2-40B4-BE49-F238E27FC236}">
                <a16:creationId xmlns="" xmlns:a16="http://schemas.microsoft.com/office/drawing/2014/main" id="{B38D7AC0-4F23-43D3-B278-D8FAFC4F55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1249" y="3332077"/>
            <a:ext cx="1835203" cy="129856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="" xmlns:a16="http://schemas.microsoft.com/office/drawing/2014/main" id="{4A3FE1E2-559F-4AD1-89AA-43E1E96C9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2199" y="3417460"/>
            <a:ext cx="1398063" cy="987638"/>
          </a:xfrm>
          <a:prstGeom prst="rect">
            <a:avLst/>
          </a:prstGeom>
        </p:spPr>
      </p:pic>
      <p:pic>
        <p:nvPicPr>
          <p:cNvPr id="3" name="図 2" descr="テキスト, 地図 が含まれている画像&#10;&#10;自動的に生成された説明">
            <a:extLst>
              <a:ext uri="{FF2B5EF4-FFF2-40B4-BE49-F238E27FC236}">
                <a16:creationId xmlns="" xmlns:a16="http://schemas.microsoft.com/office/drawing/2014/main" id="{D3BBEA71-3E9B-4D34-BF1A-69EF156024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8005" y="89718"/>
            <a:ext cx="3442257" cy="3228412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37991" y="2222257"/>
            <a:ext cx="2883736" cy="399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accent2">
                    <a:lumMod val="50000"/>
                  </a:schemeClr>
                </a:solidFill>
                <a:latin typeface="HGS創英ﾌﾟﾚｾﾞﾝｽEB" pitchFamily="18" charset="-128"/>
                <a:ea typeface="HGS創英ﾌﾟﾚｾﾞﾝｽEB" pitchFamily="18" charset="-128"/>
              </a:rPr>
              <a:t>7</a:t>
            </a:r>
            <a:r>
              <a:rPr kumimoji="1" lang="ja-JP" altLang="en-US" sz="2000" b="1" dirty="0" smtClean="0">
                <a:solidFill>
                  <a:schemeClr val="accent2">
                    <a:lumMod val="50000"/>
                  </a:schemeClr>
                </a:solidFill>
                <a:latin typeface="HGS創英ﾌﾟﾚｾﾞﾝｽEB" pitchFamily="18" charset="-128"/>
                <a:ea typeface="HGS創英ﾌﾟﾚｾﾞﾝｽEB" pitchFamily="18" charset="-128"/>
              </a:rPr>
              <a:t>月</a:t>
            </a:r>
            <a:r>
              <a:rPr kumimoji="1" lang="en-US" altLang="ja-JP" sz="2000" b="1" dirty="0" smtClean="0">
                <a:solidFill>
                  <a:schemeClr val="accent2">
                    <a:lumMod val="50000"/>
                  </a:schemeClr>
                </a:solidFill>
                <a:latin typeface="HGS創英ﾌﾟﾚｾﾞﾝｽEB" pitchFamily="18" charset="-128"/>
                <a:ea typeface="HGS創英ﾌﾟﾚｾﾞﾝｽEB" pitchFamily="18" charset="-128"/>
              </a:rPr>
              <a:t>30</a:t>
            </a:r>
            <a:r>
              <a:rPr kumimoji="1" lang="ja-JP" altLang="en-US" sz="2000" b="1" dirty="0" smtClean="0">
                <a:solidFill>
                  <a:schemeClr val="accent2">
                    <a:lumMod val="50000"/>
                  </a:schemeClr>
                </a:solidFill>
                <a:latin typeface="HGS創英ﾌﾟﾚｾﾞﾝｽEB" pitchFamily="18" charset="-128"/>
                <a:ea typeface="HGS創英ﾌﾟﾚｾﾞﾝｽEB" pitchFamily="18" charset="-128"/>
              </a:rPr>
              <a:t>日（火）ＰＭ</a:t>
            </a:r>
            <a:endParaRPr kumimoji="1" lang="ja-JP" altLang="en-US" sz="2000" b="1" dirty="0">
              <a:solidFill>
                <a:schemeClr val="accent2">
                  <a:lumMod val="50000"/>
                </a:schemeClr>
              </a:solidFill>
              <a:latin typeface="HGS創英ﾌﾟﾚｾﾞﾝｽEB" pitchFamily="18" charset="-128"/>
              <a:ea typeface="HGS創英ﾌﾟﾚｾﾞﾝｽEB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083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マディソン">
  <a:themeElements>
    <a:clrScheme name="マディソン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マディソン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マディソン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TM16401375[[fn=マディソン]]</Template>
  <TotalTime>1810</TotalTime>
  <Words>51</Words>
  <Application>Microsoft Office PowerPoint</Application>
  <PresentationFormat>A4 210 x 297 mm</PresentationFormat>
  <Paragraphs>4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マディソン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あきこ 山口</dc:creator>
  <cp:lastModifiedBy>HATSUGA-PC1</cp:lastModifiedBy>
  <cp:revision>66</cp:revision>
  <cp:lastPrinted>2019-07-10T06:36:06Z</cp:lastPrinted>
  <dcterms:created xsi:type="dcterms:W3CDTF">2019-06-21T11:12:33Z</dcterms:created>
  <dcterms:modified xsi:type="dcterms:W3CDTF">2019-07-10T06:41:08Z</dcterms:modified>
</cp:coreProperties>
</file>